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4" r:id="rId5"/>
    <p:sldId id="267" r:id="rId6"/>
    <p:sldId id="270" r:id="rId7"/>
    <p:sldId id="268" r:id="rId8"/>
    <p:sldId id="271" r:id="rId9"/>
    <p:sldId id="272" r:id="rId10"/>
    <p:sldId id="265" r:id="rId11"/>
    <p:sldId id="266" r:id="rId12"/>
    <p:sldId id="269" r:id="rId13"/>
    <p:sldId id="258" r:id="rId14"/>
  </p:sldIdLst>
  <p:sldSz cx="6858000" cy="9144000" type="screen4x3"/>
  <p:notesSz cx="6858000" cy="90773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291" autoAdjust="0"/>
  </p:normalViewPr>
  <p:slideViewPr>
    <p:cSldViewPr>
      <p:cViewPr varScale="1">
        <p:scale>
          <a:sx n="58" d="100"/>
          <a:sy n="58" d="100"/>
        </p:scale>
        <p:origin x="2602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6813" y="3352802"/>
            <a:ext cx="4950338" cy="3017041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813" y="6369841"/>
            <a:ext cx="4950338" cy="150171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23789" y="5761545"/>
            <a:ext cx="1046605" cy="1042375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7500" y="6039389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2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812800"/>
            <a:ext cx="4943989" cy="4156053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812" y="5805395"/>
            <a:ext cx="4943989" cy="207448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4222037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4325521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3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093" y="812800"/>
            <a:ext cx="4582190" cy="38608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11979" y="4673600"/>
            <a:ext cx="4240416" cy="508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812" y="5805395"/>
            <a:ext cx="4943989" cy="207448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44" y="4222037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4325521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56238" y="864007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7150" y="3873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3190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3251202"/>
            <a:ext cx="4943989" cy="363312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2" y="6908800"/>
            <a:ext cx="4943989" cy="972829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44" y="6547547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421" y="6644118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74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41093" y="812800"/>
            <a:ext cx="4582190" cy="38608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56811" y="5791200"/>
            <a:ext cx="5016219" cy="11176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1" y="6908800"/>
            <a:ext cx="5016219" cy="972829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44" y="6547547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421" y="6644118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56238" y="864007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7150" y="3873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828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836543"/>
            <a:ext cx="4943988" cy="3840027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56812" y="5791200"/>
            <a:ext cx="4943989" cy="11176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2" y="6908800"/>
            <a:ext cx="4943989" cy="972829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6547547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421" y="6644118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71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948259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77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8901" y="836542"/>
            <a:ext cx="1242099" cy="7045089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56812" y="836542"/>
            <a:ext cx="3537261" cy="70450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948259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7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01" y="832147"/>
            <a:ext cx="4941899" cy="17078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6812" y="2844800"/>
            <a:ext cx="4943989" cy="5036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948259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6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2766083"/>
            <a:ext cx="4943989" cy="19584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812" y="4775200"/>
            <a:ext cx="4943989" cy="11472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44" y="4222037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4325521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0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6813" y="2848942"/>
            <a:ext cx="2398148" cy="50231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2981" y="2848942"/>
            <a:ext cx="2397820" cy="50231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44" y="948259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1050378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9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9014" y="2968835"/>
            <a:ext cx="2155947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6811" y="3737185"/>
            <a:ext cx="2398149" cy="41409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2116" y="2964531"/>
            <a:ext cx="2154929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0286" y="3732881"/>
            <a:ext cx="2396760" cy="41409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44" y="948259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1050378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1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00" y="832147"/>
            <a:ext cx="4941900" cy="17078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44" y="948259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1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44" y="948259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6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1" y="594784"/>
            <a:ext cx="1972188" cy="1301749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620" y="594786"/>
            <a:ext cx="2843180" cy="721995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1" y="2131484"/>
            <a:ext cx="1972188" cy="568324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948259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8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6400800"/>
            <a:ext cx="4943989" cy="755651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56812" y="846620"/>
            <a:ext cx="4943989" cy="513996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2" y="7156451"/>
            <a:ext cx="4943989" cy="65828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6547547"/>
            <a:ext cx="1018767" cy="6773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421" y="6644118"/>
            <a:ext cx="438734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1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304800"/>
            <a:ext cx="1485900" cy="8851504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15316" y="380"/>
            <a:ext cx="1464204" cy="9137291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3716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8900" y="832147"/>
            <a:ext cx="4941900" cy="1707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812" y="2844800"/>
            <a:ext cx="4943989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29300" y="8180120"/>
            <a:ext cx="574785" cy="493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6811" y="8181080"/>
            <a:ext cx="4287366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83421" y="1050378"/>
            <a:ext cx="43873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3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nehaenterprises157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emf"/><Relationship Id="rId7" Type="http://schemas.openxmlformats.org/officeDocument/2006/relationships/image" Target="../media/image19.jp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238" name="AutoShape 22"/>
          <p:cNvSpPr>
            <a:spLocks noChangeArrowheads="1"/>
          </p:cNvSpPr>
          <p:nvPr/>
        </p:nvSpPr>
        <p:spPr bwMode="auto">
          <a:xfrm>
            <a:off x="119062" y="76200"/>
            <a:ext cx="6629399" cy="17526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7030A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42862" y="315294"/>
            <a:ext cx="6705599" cy="1004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     Works:  Plot no B14/10/09, Near COSMO FILMS, MIDC, Waluj,    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                  	Ch.Sambhajinagar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(M.S)-431136 (India).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   </a:t>
            </a: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Cell-   +91-9822791544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.                      Email- </a:t>
            </a:r>
            <a:r>
              <a:rPr lang="en-US" sz="1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nehaenterprises157@gmail.com</a:t>
            </a:r>
            <a:endParaRPr kumimoji="0" lang="en-US" sz="700" b="0" u="sng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SimSun" charset="-122"/>
                <a:cs typeface="Tahoma" pitchFamily="34" charset="0"/>
              </a:rPr>
              <a:t>                    						</a:t>
            </a: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	SUB:  Company profile and Products of Neha Enterprises.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Dear Sir,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 We have 32 years experience in  Machine building and automation field.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As following are our firm details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NAME OF THE COMPANY:          M/S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Neha Enterprises.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OFFICE &amp; WORKS ADDRESS:	 Plot no B14/10/09, Near Cosmo films, 	   		                    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Colgate chouk,MIDC, Waluj,Ch.Sambhajinagar.                                                                             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 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Total area= 6000 Sq/Feet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Building area= 1000 Sq/Feet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Total Employees -  6 Nos.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Designer</a:t>
            </a:r>
            <a:r>
              <a:rPr kumimoji="0" lang="en-US" sz="1200" i="0" u="none" strike="noStrike" cap="none" normalizeH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-  2 engineers  (Auto-CAD  and  Pro-E)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Supervisor – 1 engineer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Workmen's -  3 ITI </a:t>
            </a: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Annual turnover – 50 Lacks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Available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machines-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baseline="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sz="1200" i="0" u="none" strike="noStrike" cap="none" normalizeH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Universal milling machine with jib boring facility with DRO.(Imported)</a:t>
            </a: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5.5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 feet Lathe machine.</a:t>
            </a: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Surface</a:t>
            </a:r>
            <a:r>
              <a:rPr kumimoji="0" lang="en-US" sz="1200" i="0" u="none" strike="noStrike" cap="none" normalizeH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grinder. (350 x 550)</a:t>
            </a: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Bosch Cutting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 machine.</a:t>
            </a: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Welding machine</a:t>
            </a: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1” drilling machine</a:t>
            </a: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We</a:t>
            </a:r>
            <a:r>
              <a:rPr kumimoji="0" lang="en-US" sz="1200" i="0" u="none" strike="noStrike" cap="none" normalizeH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have all necessary inspection instruments.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endParaRPr lang="en-US" sz="1200" b="1" baseline="0" dirty="0">
              <a:solidFill>
                <a:srgbClr val="0000FF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r>
              <a:rPr lang="en-US" sz="1200" b="1" dirty="0"/>
              <a:t> </a:t>
            </a:r>
            <a:endParaRPr lang="en-US" sz="1200" b="1" dirty="0">
              <a:solidFill>
                <a:srgbClr val="0000FF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rgbClr val="0000FF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rgbClr val="0000FF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rgbClr val="0000FF"/>
              </a:solidFill>
              <a:latin typeface="Tahoma" pitchFamily="34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ahoma" pitchFamily="34" charset="0"/>
              <a:cs typeface="Tahoma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        </a:t>
            </a: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					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A79F7-A6AB-6B19-496F-B574B627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"/>
            <a:ext cx="990600" cy="60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F5363D-3FD4-16C6-B70A-C31CDC20339A}"/>
              </a:ext>
            </a:extLst>
          </p:cNvPr>
          <p:cNvSpPr/>
          <p:nvPr/>
        </p:nvSpPr>
        <p:spPr>
          <a:xfrm>
            <a:off x="1066800" y="228600"/>
            <a:ext cx="56483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</a:rPr>
              <a:t> NEHA  ENTERPRISES</a:t>
            </a:r>
            <a:r>
              <a:rPr kumimoji="0" lang="en-US" sz="4000" b="1" i="0" normalizeH="0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  <a:ea typeface="Times New Roman" pitchFamily="18" charset="0"/>
              </a:rPr>
              <a:t>    </a:t>
            </a:r>
            <a:endParaRPr lang="en-IN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Flat Belt conveyor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657600" y="345757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-Roman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F954C31-C909-5710-8728-CE9E856E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736068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Flex link Belt Conveyor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53827-89A6-EBDB-0221-D467E1D77950}"/>
              </a:ext>
            </a:extLst>
          </p:cNvPr>
          <p:cNvCxnSpPr/>
          <p:nvPr/>
        </p:nvCxnSpPr>
        <p:spPr>
          <a:xfrm flipV="1">
            <a:off x="152400" y="4656879"/>
            <a:ext cx="6705599" cy="6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ADE664F3-6956-2391-4410-EF221EBC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369332"/>
            <a:ext cx="3695699" cy="427058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2278CC-FAF4-0F9F-2A29-4C9DD6197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088"/>
          <a:stretch/>
        </p:blipFill>
        <p:spPr bwMode="auto">
          <a:xfrm>
            <a:off x="849931" y="5179456"/>
            <a:ext cx="5615337" cy="39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95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Electrical Panel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657600" y="345757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-Roman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F954C31-C909-5710-8728-CE9E856E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659868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Electrical Panel Design and </a:t>
            </a:r>
            <a:r>
              <a:rPr kumimoji="0" lang="en-US" b="1" i="0" u="sng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Devlopment</a:t>
            </a: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53827-89A6-EBDB-0221-D467E1D77950}"/>
              </a:ext>
            </a:extLst>
          </p:cNvPr>
          <p:cNvCxnSpPr/>
          <p:nvPr/>
        </p:nvCxnSpPr>
        <p:spPr>
          <a:xfrm flipV="1">
            <a:off x="152400" y="4656879"/>
            <a:ext cx="6705599" cy="6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BCE7F0-1C2E-197A-81E7-99C51D0D7D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7" r="15714"/>
          <a:stretch/>
        </p:blipFill>
        <p:spPr>
          <a:xfrm>
            <a:off x="1600200" y="423864"/>
            <a:ext cx="3564537" cy="3926974"/>
          </a:xfrm>
          <a:prstGeom prst="rect">
            <a:avLst/>
          </a:prstGeom>
        </p:spPr>
      </p:pic>
      <p:pic>
        <p:nvPicPr>
          <p:cNvPr id="2050" name="Picture 2" descr="Three Phase Mild Steel sheet Electrical Control Panel Board, Operating  Voltage: 440V, Degree of Protection: Ip 65 at Rs 45000 in New Delhi">
            <a:extLst>
              <a:ext uri="{FF2B5EF4-FFF2-40B4-BE49-F238E27FC236}">
                <a16:creationId xmlns:a16="http://schemas.microsoft.com/office/drawing/2014/main" id="{C422397C-AD2F-7CC7-B7A1-3EE101D3B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" b="4780"/>
          <a:stretch/>
        </p:blipFill>
        <p:spPr bwMode="auto">
          <a:xfrm>
            <a:off x="1472344" y="5132681"/>
            <a:ext cx="3785456" cy="386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91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15389"/>
            <a:ext cx="7162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All Types Of Electronic Instruments </a:t>
            </a:r>
            <a:r>
              <a:rPr kumimoji="0" lang="en-US" sz="1600" b="1" i="0" u="sng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Reparing</a:t>
            </a:r>
            <a:r>
              <a:rPr kumimoji="0" lang="en-US" sz="16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Facility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657600" y="345757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-Roman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3657600" y="645795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SimSun" charset="-122"/>
                <a:cs typeface="Tahoma" pitchFamily="34" charset="0"/>
              </a:rPr>
              <a:t>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F954C31-C909-5710-8728-CE9E856E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4659868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PCB </a:t>
            </a:r>
            <a:r>
              <a:rPr kumimoji="0" lang="en-US" b="1" i="0" u="sng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Design,Repairs</a:t>
            </a: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and </a:t>
            </a:r>
            <a:r>
              <a:rPr kumimoji="0" lang="en-US" b="1" i="0" u="sng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Devlopment</a:t>
            </a: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As Per Requirement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53827-89A6-EBDB-0221-D467E1D77950}"/>
              </a:ext>
            </a:extLst>
          </p:cNvPr>
          <p:cNvCxnSpPr/>
          <p:nvPr/>
        </p:nvCxnSpPr>
        <p:spPr>
          <a:xfrm flipV="1">
            <a:off x="152400" y="4656879"/>
            <a:ext cx="6705599" cy="6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Medical Equipment Repair Images – Browse 33,375 Stock Photos, Vectors, and  Video | Adobe Stock">
            <a:extLst>
              <a:ext uri="{FF2B5EF4-FFF2-40B4-BE49-F238E27FC236}">
                <a16:creationId xmlns:a16="http://schemas.microsoft.com/office/drawing/2014/main" id="{EA586DB5-A9C6-BE33-70C9-FCA2056B8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511071"/>
            <a:ext cx="5334001" cy="38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w to Design a PCB Layout - Circuit Basics">
            <a:extLst>
              <a:ext uri="{FF2B5EF4-FFF2-40B4-BE49-F238E27FC236}">
                <a16:creationId xmlns:a16="http://schemas.microsoft.com/office/drawing/2014/main" id="{327EFEF3-8BC3-55D2-961A-2B409CFE1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733" r="2858" b="10168"/>
          <a:stretch/>
        </p:blipFill>
        <p:spPr bwMode="auto">
          <a:xfrm>
            <a:off x="990600" y="5105401"/>
            <a:ext cx="5643725" cy="419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63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0" y="276999"/>
            <a:ext cx="64008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Followings are our valued customers-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	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								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Endress+Hauser (India) Automation Instrumentation Pvt Ltd.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Endress+Hauser (India) Flow-</a:t>
            </a:r>
            <a:r>
              <a:rPr kumimoji="0" lang="en-US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tec</a:t>
            </a: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Pvt Ltd.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Siemens Limited.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Midas care Pharmaceuticals </a:t>
            </a:r>
            <a:r>
              <a:rPr kumimoji="0" lang="en-US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pvt</a:t>
            </a: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Ltd.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Sterlite Limited</a:t>
            </a: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.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1F1D75-E8C8-BDBE-41C2-E39822DE4C54}"/>
              </a:ext>
            </a:extLst>
          </p:cNvPr>
          <p:cNvSpPr/>
          <p:nvPr/>
        </p:nvSpPr>
        <p:spPr>
          <a:xfrm>
            <a:off x="2191320" y="6096000"/>
            <a:ext cx="24753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76200" y="-200053"/>
            <a:ext cx="6705600" cy="904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 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kumimoji="0" lang="en-US" sz="18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Our Expertise and Products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</a:t>
            </a: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01. Aluminum profile structures 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</a:t>
            </a: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Structures in Aluminum profile.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Material handling trolleys, Conveyors and SPM structures in Aluminum profiles.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</a:t>
            </a: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02. Automations, Machine Building and Fixture Designing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Assembly automation, Pick and place units,Poka yoke system, one piece 		dispensers, Rotary feeders , Belt and Gravity conveyors and Fixture design         		work in CREO and AutoCAD.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</a:t>
            </a: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03. SPM’</a:t>
            </a:r>
            <a:r>
              <a:rPr lang="en-US" sz="14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S</a:t>
            </a:r>
            <a:endParaRPr kumimoji="0" lang="en-US" sz="1400" b="1" i="0" u="sng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  Various types spm’s, Vision systems, Press Automation, ID and OD measurements       	Systems, Measurement systems, IOT based projects etc.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</a:t>
            </a: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04. Retrofitting of machines-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All types of electrical wiring work , PLC programming work and retrofitting of old 		electrical panels with using new technology to minimize the breakdown and 		improve functions.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05. </a:t>
            </a:r>
            <a:r>
              <a:rPr lang="en-US" sz="14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We have repairing facility of Electronic Instruments and PCB 	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		</a:t>
            </a:r>
            <a:r>
              <a:rPr lang="en-US" sz="14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Cards.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	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For any query or any more information you may contact us. 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 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	We are sure you are bound to get the full satisfaction in respect of quality, price and 	suitability of the products we supply. 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 						 Thanking you.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lvl="3" indent="45720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								    For Neha Enterprises</a:t>
            </a:r>
          </a:p>
          <a:p>
            <a:pPr lvl="3" indent="45720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		DC Choudhari.</a:t>
            </a:r>
          </a:p>
          <a:p>
            <a:pPr lvl="3" indent="45720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		9822791544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itchFamily="34" charset="0"/>
              <a:ea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0" y="381000"/>
            <a:ext cx="3352800" cy="4297638"/>
          </a:xfrm>
          <a:prstGeom prst="rect">
            <a:avLst/>
          </a:prstGeom>
          <a:noFill/>
        </p:spPr>
      </p:pic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-7620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Aluminium Profile Trolley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657600" y="345757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-Roman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3657600" y="645795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SimSun" charset="-122"/>
                <a:cs typeface="Tahoma" pitchFamily="34" charset="0"/>
              </a:rPr>
              <a:t>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F954C31-C909-5710-8728-CE9E856E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659868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Aluminium Profile </a:t>
            </a: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Tool </a:t>
            </a: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Trolley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b="3188"/>
          <a:stretch/>
        </p:blipFill>
        <p:spPr bwMode="auto">
          <a:xfrm>
            <a:off x="1752600" y="5042546"/>
            <a:ext cx="3505200" cy="4025253"/>
          </a:xfrm>
          <a:prstGeom prst="rect">
            <a:avLst/>
          </a:prstGeom>
          <a:noFill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53827-89A6-EBDB-0221-D467E1D77950}"/>
              </a:ext>
            </a:extLst>
          </p:cNvPr>
          <p:cNvCxnSpPr/>
          <p:nvPr/>
        </p:nvCxnSpPr>
        <p:spPr>
          <a:xfrm flipV="1">
            <a:off x="152400" y="4656879"/>
            <a:ext cx="6705599" cy="6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-7620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Work Station Table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657600" y="345757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-Roman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F954C31-C909-5710-8728-CE9E856E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659868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5S Display Board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53827-89A6-EBDB-0221-D467E1D77950}"/>
              </a:ext>
            </a:extLst>
          </p:cNvPr>
          <p:cNvCxnSpPr/>
          <p:nvPr/>
        </p:nvCxnSpPr>
        <p:spPr>
          <a:xfrm flipV="1">
            <a:off x="152400" y="4656879"/>
            <a:ext cx="6705599" cy="6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ssembly Tables">
            <a:extLst>
              <a:ext uri="{FF2B5EF4-FFF2-40B4-BE49-F238E27FC236}">
                <a16:creationId xmlns:a16="http://schemas.microsoft.com/office/drawing/2014/main" id="{D9FE55D1-76AE-FF2E-DE57-39DB1B9CF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0808"/>
          <a:stretch/>
        </p:blipFill>
        <p:spPr bwMode="auto">
          <a:xfrm>
            <a:off x="1524000" y="349704"/>
            <a:ext cx="3581400" cy="4298496"/>
          </a:xfrm>
          <a:prstGeom prst="rect">
            <a:avLst/>
          </a:prstGeom>
          <a:noFill/>
        </p:spPr>
      </p:pic>
      <p:pic>
        <p:nvPicPr>
          <p:cNvPr id="614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00200" y="5029200"/>
            <a:ext cx="3429000" cy="406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Indexing Type Fully Auto Assembly Machine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657600" y="345757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-Roman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3657600" y="645795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SimSun" charset="-122"/>
                <a:cs typeface="Tahoma" pitchFamily="34" charset="0"/>
              </a:rPr>
              <a:t>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F954C31-C909-5710-8728-CE9E856E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659868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Machine Vision System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53827-89A6-EBDB-0221-D467E1D77950}"/>
              </a:ext>
            </a:extLst>
          </p:cNvPr>
          <p:cNvCxnSpPr/>
          <p:nvPr/>
        </p:nvCxnSpPr>
        <p:spPr>
          <a:xfrm flipV="1">
            <a:off x="152400" y="4656879"/>
            <a:ext cx="6705599" cy="6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64C7A0D-24B6-6E51-BCBE-F9A6529A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11" t="30341" r="27778" b="24404"/>
          <a:stretch/>
        </p:blipFill>
        <p:spPr>
          <a:xfrm>
            <a:off x="1562099" y="441868"/>
            <a:ext cx="3733800" cy="4244433"/>
          </a:xfrm>
          <a:prstGeom prst="rect">
            <a:avLst/>
          </a:prstGeom>
        </p:spPr>
      </p:pic>
      <p:pic>
        <p:nvPicPr>
          <p:cNvPr id="3074" name="Picture 2" descr="Vision Inspection Systems UK | RNA Automation">
            <a:extLst>
              <a:ext uri="{FF2B5EF4-FFF2-40B4-BE49-F238E27FC236}">
                <a16:creationId xmlns:a16="http://schemas.microsoft.com/office/drawing/2014/main" id="{FBC04EFF-E7D6-3571-D24E-63965836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39" y="5104668"/>
            <a:ext cx="4405361" cy="390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5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Indexing Type Fully Auto Assembly Machine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3657600" y="645795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SimSun" charset="-122"/>
                <a:cs typeface="Tahoma" pitchFamily="34" charset="0"/>
              </a:rPr>
              <a:t>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F954C31-C909-5710-8728-CE9E856E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736068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Indexing Type Fully Auto Assembly Machine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53827-89A6-EBDB-0221-D467E1D77950}"/>
              </a:ext>
            </a:extLst>
          </p:cNvPr>
          <p:cNvCxnSpPr/>
          <p:nvPr/>
        </p:nvCxnSpPr>
        <p:spPr>
          <a:xfrm flipV="1">
            <a:off x="152400" y="4656879"/>
            <a:ext cx="6705599" cy="6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529A462-25C0-0EBB-8E6A-AF193F9D2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 t="6974" r="7778" b="12674"/>
          <a:stretch/>
        </p:blipFill>
        <p:spPr>
          <a:xfrm>
            <a:off x="752181" y="444534"/>
            <a:ext cx="5724819" cy="4107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2ACC2-0627-2C2F-6917-F6C5D6833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8479" t="6998" r="9298" b="12332"/>
          <a:stretch/>
        </p:blipFill>
        <p:spPr>
          <a:xfrm>
            <a:off x="838200" y="5267325"/>
            <a:ext cx="5638800" cy="37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9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-152400" y="30777"/>
            <a:ext cx="7162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Fully Auto Inner, Outer Diameter and Width Measurement Machine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657600" y="345757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-Roman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F954C31-C909-5710-8728-CE9E856E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736068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Pick And Place System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53827-89A6-EBDB-0221-D467E1D77950}"/>
              </a:ext>
            </a:extLst>
          </p:cNvPr>
          <p:cNvCxnSpPr/>
          <p:nvPr/>
        </p:nvCxnSpPr>
        <p:spPr>
          <a:xfrm flipV="1">
            <a:off x="152400" y="4656879"/>
            <a:ext cx="6705599" cy="6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4706A5-6777-67B7-814F-C080F4B8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12182"/>
            <a:ext cx="3305175" cy="39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Pick and Place Machine -IBK Engineers Pvt Ltd, Rajkot">
            <a:extLst>
              <a:ext uri="{FF2B5EF4-FFF2-40B4-BE49-F238E27FC236}">
                <a16:creationId xmlns:a16="http://schemas.microsoft.com/office/drawing/2014/main" id="{66C20672-194A-3F79-AC44-AF7E5BDBD083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2971800" y="4419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4" name="Picture 8" descr="SMT pick-and-place machine - Mini-X2 - Madell Technology - automatic">
            <a:extLst>
              <a:ext uri="{FF2B5EF4-FFF2-40B4-BE49-F238E27FC236}">
                <a16:creationId xmlns:a16="http://schemas.microsoft.com/office/drawing/2014/main" id="{27320727-A175-58FD-85B1-44110EBF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94" y="5154206"/>
            <a:ext cx="3727206" cy="357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6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152400" y="0"/>
            <a:ext cx="6705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Special Purpose Machine Design and Manufacturing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BA3CBE-7F17-19F3-0435-5A84D52A2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816" t="4963"/>
          <a:stretch/>
        </p:blipFill>
        <p:spPr>
          <a:xfrm>
            <a:off x="228600" y="383979"/>
            <a:ext cx="6477000" cy="426422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31716BB-4BD7-8D70-FD80-61F9F3B41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222" t="7936" r="2222"/>
          <a:stretch/>
        </p:blipFill>
        <p:spPr>
          <a:xfrm>
            <a:off x="124408" y="5019672"/>
            <a:ext cx="3675107" cy="35909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E7CD87-DAE6-8F8F-B460-C17DB9956C42}"/>
              </a:ext>
            </a:extLst>
          </p:cNvPr>
          <p:cNvCxnSpPr>
            <a:cxnSpLocks/>
          </p:cNvCxnSpPr>
          <p:nvPr/>
        </p:nvCxnSpPr>
        <p:spPr>
          <a:xfrm flipH="1">
            <a:off x="152400" y="4724400"/>
            <a:ext cx="670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2F3D0B-B6AD-0F7A-524F-DDD3FB93B0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" r="10261"/>
          <a:stretch/>
        </p:blipFill>
        <p:spPr>
          <a:xfrm>
            <a:off x="3581400" y="4831703"/>
            <a:ext cx="3280381" cy="37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-152400" y="30777"/>
            <a:ext cx="7162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Fixture Designing and Manufacturing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657600" y="345757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-Roman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657600" y="991552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134588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16544925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657600" y="226123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3657600" y="25317450"/>
            <a:ext cx="685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279939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0F0EF-4BCC-41A3-657B-46FC19F142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2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395016"/>
            <a:ext cx="2803007" cy="3062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A57AF-CB1B-86F3-466D-4F4A9A0E21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40000"/>
          </a:blip>
          <a:stretch>
            <a:fillRect/>
          </a:stretch>
        </p:blipFill>
        <p:spPr>
          <a:xfrm>
            <a:off x="3597795" y="402198"/>
            <a:ext cx="3107805" cy="30224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E7CD87-DAE6-8F8F-B460-C17DB9956C42}"/>
              </a:ext>
            </a:extLst>
          </p:cNvPr>
          <p:cNvCxnSpPr>
            <a:cxnSpLocks/>
          </p:cNvCxnSpPr>
          <p:nvPr/>
        </p:nvCxnSpPr>
        <p:spPr>
          <a:xfrm flipH="1">
            <a:off x="152400" y="3429000"/>
            <a:ext cx="670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EBCD300-AA8D-1047-58E3-46EBF4416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60123"/>
            <a:ext cx="3120081" cy="27602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4B43B3-9359-CC5F-4BA8-83F9B549F3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468" t="623" r="5335" b="638"/>
          <a:stretch/>
        </p:blipFill>
        <p:spPr>
          <a:xfrm>
            <a:off x="3597795" y="3429000"/>
            <a:ext cx="3260205" cy="279133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24878D1-6D4C-DF88-A6D7-7D70199E38D7}"/>
              </a:ext>
            </a:extLst>
          </p:cNvPr>
          <p:cNvCxnSpPr>
            <a:cxnSpLocks/>
          </p:cNvCxnSpPr>
          <p:nvPr/>
        </p:nvCxnSpPr>
        <p:spPr>
          <a:xfrm flipH="1">
            <a:off x="152400" y="6248400"/>
            <a:ext cx="670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6B9660-55A0-275C-C4A5-C91EA46BB0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r="10870" b="2801"/>
          <a:stretch/>
        </p:blipFill>
        <p:spPr>
          <a:xfrm>
            <a:off x="152400" y="6324600"/>
            <a:ext cx="3200400" cy="2797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99B95-1126-DE77-8988-09862B1FFE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6" t="5021" r="7267" b="5101"/>
          <a:stretch/>
        </p:blipFill>
        <p:spPr>
          <a:xfrm>
            <a:off x="3408488" y="6270721"/>
            <a:ext cx="3449512" cy="27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33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493</TotalTime>
  <Words>652</Words>
  <Application>Microsoft Office PowerPoint</Application>
  <PresentationFormat>On-screen Show (4:3)</PresentationFormat>
  <Paragraphs>183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Tahoma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Vipul Choudhari</cp:lastModifiedBy>
  <cp:revision>163</cp:revision>
  <cp:lastPrinted>2024-02-02T12:06:24Z</cp:lastPrinted>
  <dcterms:created xsi:type="dcterms:W3CDTF">2006-08-16T00:00:00Z</dcterms:created>
  <dcterms:modified xsi:type="dcterms:W3CDTF">2025-06-21T14:27:21Z</dcterms:modified>
</cp:coreProperties>
</file>